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1" r:id="rId1"/>
  </p:sldMasterIdLst>
  <p:handoutMasterIdLst>
    <p:handoutMasterId r:id="rId4"/>
  </p:handoutMasterIdLst>
  <p:sldIdLst>
    <p:sldId id="264" r:id="rId2"/>
    <p:sldId id="265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340C"/>
    <a:srgbClr val="FFFF82"/>
    <a:srgbClr val="FFB600"/>
    <a:srgbClr val="02BD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02" y="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7" d="100"/>
          <a:sy n="97" d="100"/>
        </p:scale>
        <p:origin x="7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F6B60-F880-489A-93DA-B5A72A972F85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E0905-0332-4829-BDDC-C851CF223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307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F06A-1E1F-4C84-9DA8-DEFBDAC93212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6066-FA79-464B-8745-03A29A9F1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113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F06A-1E1F-4C84-9DA8-DEFBDAC93212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6066-FA79-464B-8745-03A29A9F1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309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F06A-1E1F-4C84-9DA8-DEFBDAC93212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6066-FA79-464B-8745-03A29A9F1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124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F06A-1E1F-4C84-9DA8-DEFBDAC93212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6066-FA79-464B-8745-03A29A9F1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68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F06A-1E1F-4C84-9DA8-DEFBDAC93212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6066-FA79-464B-8745-03A29A9F1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74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F06A-1E1F-4C84-9DA8-DEFBDAC93212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6066-FA79-464B-8745-03A29A9F1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698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F06A-1E1F-4C84-9DA8-DEFBDAC93212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6066-FA79-464B-8745-03A29A9F1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84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F06A-1E1F-4C84-9DA8-DEFBDAC93212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6066-FA79-464B-8745-03A29A9F1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311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F06A-1E1F-4C84-9DA8-DEFBDAC93212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6066-FA79-464B-8745-03A29A9F1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531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F06A-1E1F-4C84-9DA8-DEFBDAC93212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6066-FA79-464B-8745-03A29A9F1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98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F06A-1E1F-4C84-9DA8-DEFBDAC93212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A6066-FA79-464B-8745-03A29A9F1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55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5F06A-1E1F-4C84-9DA8-DEFBDAC93212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A6066-FA79-464B-8745-03A29A9F16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238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/>
          <p:cNvGrpSpPr/>
          <p:nvPr/>
        </p:nvGrpSpPr>
        <p:grpSpPr>
          <a:xfrm>
            <a:off x="3176356" y="1840832"/>
            <a:ext cx="5095181" cy="4049200"/>
            <a:chOff x="3176356" y="1087019"/>
            <a:chExt cx="6025257" cy="4803013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2325" y="1087019"/>
              <a:ext cx="5839288" cy="4676776"/>
            </a:xfrm>
            <a:prstGeom prst="rect">
              <a:avLst/>
            </a:prstGeom>
          </p:spPr>
        </p:pic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76356" y="1213256"/>
              <a:ext cx="5839288" cy="4676776"/>
            </a:xfrm>
            <a:prstGeom prst="rect">
              <a:avLst/>
            </a:prstGeom>
          </p:spPr>
        </p:pic>
      </p:grpSp>
      <p:sp>
        <p:nvSpPr>
          <p:cNvPr id="7" name="タイトル 1"/>
          <p:cNvSpPr txBox="1">
            <a:spLocks/>
          </p:cNvSpPr>
          <p:nvPr/>
        </p:nvSpPr>
        <p:spPr>
          <a:xfrm>
            <a:off x="3176356" y="3064779"/>
            <a:ext cx="4937919" cy="119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ja-JP" altLang="en-US" sz="3600" dirty="0" smtClean="0">
                <a:latin typeface="IPAexゴシック" panose="020B0500000000000000" pitchFamily="50" charset="-128"/>
                <a:ea typeface="IPAexゴシック" panose="020B0500000000000000" pitchFamily="50" charset="-128"/>
              </a:rPr>
              <a:t>何かお困りことが</a:t>
            </a:r>
            <a:r>
              <a:rPr lang="en-US" altLang="ja-JP" sz="3600" dirty="0" smtClean="0">
                <a:latin typeface="IPAexゴシック" panose="020B0500000000000000" pitchFamily="50" charset="-128"/>
                <a:ea typeface="IPAexゴシック" panose="020B0500000000000000" pitchFamily="50" charset="-128"/>
              </a:rPr>
              <a:t/>
            </a:r>
            <a:br>
              <a:rPr lang="en-US" altLang="ja-JP" sz="3600" dirty="0" smtClean="0">
                <a:latin typeface="IPAexゴシック" panose="020B0500000000000000" pitchFamily="50" charset="-128"/>
                <a:ea typeface="IPAexゴシック" panose="020B0500000000000000" pitchFamily="50" charset="-128"/>
              </a:rPr>
            </a:br>
            <a:r>
              <a:rPr lang="ja-JP" altLang="en-US" sz="3600" dirty="0" smtClean="0">
                <a:latin typeface="IPAexゴシック" panose="020B0500000000000000" pitchFamily="50" charset="-128"/>
                <a:ea typeface="IPAexゴシック" panose="020B0500000000000000" pitchFamily="50" charset="-128"/>
              </a:rPr>
              <a:t>ございますか？</a:t>
            </a:r>
            <a:endParaRPr lang="en-US" altLang="ja-JP" sz="3600" dirty="0">
              <a:latin typeface="IPAexゴシック" panose="020B0500000000000000" pitchFamily="50" charset="-128"/>
              <a:ea typeface="IPAexゴシック" panose="020B05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04159" y="617970"/>
            <a:ext cx="45365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chemeClr val="bg1"/>
                </a:solidFill>
              </a:rPr>
              <a:t>パソコンの調子は</a:t>
            </a:r>
            <a:endParaRPr lang="en-US" altLang="ja-JP" sz="28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2800" dirty="0" smtClean="0">
                <a:solidFill>
                  <a:schemeClr val="bg1"/>
                </a:solidFill>
              </a:rPr>
              <a:t>いかがですか？</a:t>
            </a:r>
            <a:endParaRPr lang="en-US" altLang="ja-JP" sz="2800" dirty="0" smtClean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44493" y="1411297"/>
            <a:ext cx="34507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solidFill>
                  <a:schemeClr val="bg1"/>
                </a:solidFill>
              </a:rPr>
              <a:t>セキュリティ</a:t>
            </a:r>
            <a:r>
              <a:rPr lang="ja-JP" altLang="en-US" sz="2800" dirty="0" smtClean="0">
                <a:solidFill>
                  <a:schemeClr val="bg1"/>
                </a:solidFill>
              </a:rPr>
              <a:t>対策は</a:t>
            </a:r>
            <a:endParaRPr lang="en-US" altLang="ja-JP" sz="28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2800" dirty="0" smtClean="0">
                <a:solidFill>
                  <a:schemeClr val="bg1"/>
                </a:solidFill>
              </a:rPr>
              <a:t>大丈夫？</a:t>
            </a:r>
            <a:endParaRPr lang="en-US" altLang="ja-JP" sz="2800" dirty="0" smtClean="0">
              <a:solidFill>
                <a:schemeClr val="bg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878102" y="2962262"/>
            <a:ext cx="45424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 smtClean="0">
                <a:solidFill>
                  <a:schemeClr val="bg1"/>
                </a:solidFill>
              </a:rPr>
              <a:t>操作の仕方が</a:t>
            </a:r>
            <a:endParaRPr lang="en-US" altLang="ja-JP" sz="28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2800" dirty="0" smtClean="0">
                <a:solidFill>
                  <a:schemeClr val="bg1"/>
                </a:solidFill>
              </a:rPr>
              <a:t>わからないなぁ</a:t>
            </a:r>
            <a:r>
              <a:rPr lang="en-US" altLang="ja-JP" sz="2800" dirty="0" smtClean="0">
                <a:solidFill>
                  <a:schemeClr val="bg1"/>
                </a:solidFill>
              </a:rPr>
              <a:t>(&gt;_&lt;)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537" y="4354717"/>
            <a:ext cx="2232089" cy="1697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209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2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2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537" y="4354449"/>
            <a:ext cx="2232089" cy="1697645"/>
          </a:xfrm>
          <a:prstGeom prst="rect">
            <a:avLst/>
          </a:prstGeom>
        </p:spPr>
      </p:pic>
      <p:grpSp>
        <p:nvGrpSpPr>
          <p:cNvPr id="2" name="グループ化 1"/>
          <p:cNvGrpSpPr/>
          <p:nvPr/>
        </p:nvGrpSpPr>
        <p:grpSpPr>
          <a:xfrm>
            <a:off x="3176356" y="2099843"/>
            <a:ext cx="5839288" cy="2106933"/>
            <a:chOff x="3176356" y="2099843"/>
            <a:chExt cx="5839288" cy="2106933"/>
          </a:xfrm>
        </p:grpSpPr>
        <p:sp>
          <p:nvSpPr>
            <p:cNvPr id="7" name="タイトル 1"/>
            <p:cNvSpPr txBox="1">
              <a:spLocks/>
            </p:cNvSpPr>
            <p:nvPr/>
          </p:nvSpPr>
          <p:spPr>
            <a:xfrm>
              <a:off x="3176356" y="2099843"/>
              <a:ext cx="5839288" cy="132556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75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ja-JP" altLang="en-US" dirty="0" smtClean="0">
                  <a:solidFill>
                    <a:schemeClr val="bg1"/>
                  </a:solidFill>
                  <a:latin typeface="IPAexゴシック" panose="020B0500000000000000" pitchFamily="50" charset="-128"/>
                  <a:ea typeface="IPAexゴシック" panose="020B0500000000000000" pitchFamily="50" charset="-128"/>
                </a:rPr>
                <a:t>まずはお電話ください</a:t>
              </a:r>
              <a:endParaRPr lang="en-US" altLang="ja-JP" dirty="0">
                <a:solidFill>
                  <a:schemeClr val="bg1"/>
                </a:solidFill>
                <a:latin typeface="IPAexゴシック" panose="020B0500000000000000" pitchFamily="50" charset="-128"/>
                <a:ea typeface="IPAexゴシック" panose="020B0500000000000000" pitchFamily="50" charset="-128"/>
              </a:endParaRPr>
            </a:p>
          </p:txBody>
        </p:sp>
        <p:sp>
          <p:nvSpPr>
            <p:cNvPr id="12" name="タイトル 1"/>
            <p:cNvSpPr txBox="1">
              <a:spLocks/>
            </p:cNvSpPr>
            <p:nvPr/>
          </p:nvSpPr>
          <p:spPr>
            <a:xfrm>
              <a:off x="3176356" y="2881213"/>
              <a:ext cx="5839288" cy="132556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75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altLang="ja-JP" dirty="0" smtClean="0">
                  <a:solidFill>
                    <a:schemeClr val="bg1"/>
                  </a:solidFill>
                  <a:latin typeface="MS Reference Sans Serif" panose="020B0604030504040204" pitchFamily="34" charset="0"/>
                </a:rPr>
                <a:t>0264-22-2210</a:t>
              </a:r>
              <a:endParaRPr lang="ja-JP" altLang="en-US" dirty="0">
                <a:solidFill>
                  <a:schemeClr val="bg1"/>
                </a:solidFill>
                <a:latin typeface="MS Reference Sans Serif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2116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1358</TotalTime>
  <Words>34</Words>
  <Application>Microsoft Office PowerPoint</Application>
  <PresentationFormat>ワイド画面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IPAexゴシック</vt:lpstr>
      <vt:lpstr>游ゴシック</vt:lpstr>
      <vt:lpstr>游ゴシック Light</vt:lpstr>
      <vt:lpstr>Arial</vt:lpstr>
      <vt:lpstr>MS Reference Sans Serif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nakahata</dc:creator>
  <cp:lastModifiedBy>nakahata</cp:lastModifiedBy>
  <cp:revision>66</cp:revision>
  <dcterms:created xsi:type="dcterms:W3CDTF">2020-03-06T06:17:35Z</dcterms:created>
  <dcterms:modified xsi:type="dcterms:W3CDTF">2023-04-03T06:44:09Z</dcterms:modified>
</cp:coreProperties>
</file>