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handoutMasterIdLst>
    <p:handoutMasterId r:id="rId4"/>
  </p:handoutMasterIdLst>
  <p:sldIdLst>
    <p:sldId id="264" r:id="rId2"/>
    <p:sldId id="265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340C"/>
    <a:srgbClr val="FFFF82"/>
    <a:srgbClr val="FFB600"/>
    <a:srgbClr val="02B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02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7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F6B60-F880-489A-93DA-B5A72A972F85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E0905-0332-4829-BDDC-C851CF223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30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30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12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8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69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84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31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53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8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55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5F06A-1E1F-4C84-9DA8-DEFBDAC93212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6066-FA79-464B-8745-03A29A9F1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23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3176356" y="1840832"/>
            <a:ext cx="5095181" cy="4049200"/>
            <a:chOff x="3176356" y="1087019"/>
            <a:chExt cx="6025257" cy="4803013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325" y="1087019"/>
              <a:ext cx="5839288" cy="4676776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356" y="1213256"/>
              <a:ext cx="5839288" cy="4676776"/>
            </a:xfrm>
            <a:prstGeom prst="rect">
              <a:avLst/>
            </a:prstGeom>
          </p:spPr>
        </p:pic>
      </p:grpSp>
      <p:sp>
        <p:nvSpPr>
          <p:cNvPr id="7" name="タイトル 1"/>
          <p:cNvSpPr txBox="1">
            <a:spLocks/>
          </p:cNvSpPr>
          <p:nvPr/>
        </p:nvSpPr>
        <p:spPr>
          <a:xfrm>
            <a:off x="3176356" y="3064779"/>
            <a:ext cx="4937919" cy="119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ja-JP" altLang="en-US" sz="3600" dirty="0" smtClean="0">
                <a:latin typeface="IPAexゴシック" panose="020B0500000000000000" pitchFamily="50" charset="-128"/>
                <a:ea typeface="IPAexゴシック" panose="020B0500000000000000" pitchFamily="50" charset="-128"/>
              </a:rPr>
              <a:t>何かお困りことが</a:t>
            </a:r>
            <a:r>
              <a:rPr lang="en-US" altLang="ja-JP" sz="3600" dirty="0" smtClean="0">
                <a:latin typeface="IPAexゴシック" panose="020B0500000000000000" pitchFamily="50" charset="-128"/>
                <a:ea typeface="IPAexゴシック" panose="020B0500000000000000" pitchFamily="50" charset="-128"/>
              </a:rPr>
              <a:t/>
            </a:r>
            <a:br>
              <a:rPr lang="en-US" altLang="ja-JP" sz="3600" dirty="0" smtClean="0">
                <a:latin typeface="IPAexゴシック" panose="020B0500000000000000" pitchFamily="50" charset="-128"/>
                <a:ea typeface="IPAexゴシック" panose="020B0500000000000000" pitchFamily="50" charset="-128"/>
              </a:rPr>
            </a:br>
            <a:r>
              <a:rPr lang="ja-JP" altLang="en-US" sz="3600" dirty="0" smtClean="0">
                <a:latin typeface="IPAexゴシック" panose="020B0500000000000000" pitchFamily="50" charset="-128"/>
                <a:ea typeface="IPAexゴシック" panose="020B0500000000000000" pitchFamily="50" charset="-128"/>
              </a:rPr>
              <a:t>ございますか？</a:t>
            </a:r>
            <a:endParaRPr lang="en-US" altLang="ja-JP" sz="3600" dirty="0">
              <a:latin typeface="IPAexゴシック" panose="020B0500000000000000" pitchFamily="50" charset="-128"/>
              <a:ea typeface="IPAexゴシック" panose="020B05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04159" y="617970"/>
            <a:ext cx="4536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パソコンの調子は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いかがですか？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4493" y="1411297"/>
            <a:ext cx="3450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</a:rPr>
              <a:t>セキュリティ</a:t>
            </a:r>
            <a:r>
              <a:rPr lang="ja-JP" altLang="en-US" sz="2800" dirty="0" smtClean="0">
                <a:solidFill>
                  <a:schemeClr val="bg1"/>
                </a:solidFill>
              </a:rPr>
              <a:t>対策は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大丈夫？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78102" y="2962262"/>
            <a:ext cx="4542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操作の仕方が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わからないなぁ</a:t>
            </a:r>
            <a:r>
              <a:rPr lang="en-US" altLang="ja-JP" sz="2800" dirty="0" smtClean="0">
                <a:solidFill>
                  <a:schemeClr val="bg1"/>
                </a:solidFill>
              </a:rPr>
              <a:t>(&gt;_&lt;)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37" y="4354717"/>
            <a:ext cx="2232089" cy="169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0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37" y="4354449"/>
            <a:ext cx="2232089" cy="1697645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3176356" y="2099843"/>
            <a:ext cx="5839288" cy="2106933"/>
            <a:chOff x="3176356" y="2099843"/>
            <a:chExt cx="5839288" cy="2106933"/>
          </a:xfrm>
        </p:grpSpPr>
        <p:sp>
          <p:nvSpPr>
            <p:cNvPr id="7" name="タイトル 1"/>
            <p:cNvSpPr txBox="1">
              <a:spLocks/>
            </p:cNvSpPr>
            <p:nvPr/>
          </p:nvSpPr>
          <p:spPr>
            <a:xfrm>
              <a:off x="3176356" y="2099843"/>
              <a:ext cx="5839288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dirty="0" smtClean="0">
                  <a:solidFill>
                    <a:schemeClr val="bg1"/>
                  </a:solidFill>
                  <a:latin typeface="IPAexゴシック" panose="020B0500000000000000" pitchFamily="50" charset="-128"/>
                  <a:ea typeface="IPAexゴシック" panose="020B0500000000000000" pitchFamily="50" charset="-128"/>
                </a:rPr>
                <a:t>まずはお電話ください</a:t>
              </a:r>
              <a:endParaRPr lang="en-US" altLang="ja-JP" dirty="0">
                <a:solidFill>
                  <a:schemeClr val="bg1"/>
                </a:solidFill>
                <a:latin typeface="IPAexゴシック" panose="020B0500000000000000" pitchFamily="50" charset="-128"/>
                <a:ea typeface="IPAexゴシック" panose="020B0500000000000000" pitchFamily="50" charset="-128"/>
              </a:endParaRPr>
            </a:p>
          </p:txBody>
        </p:sp>
        <p:sp>
          <p:nvSpPr>
            <p:cNvPr id="12" name="タイトル 1"/>
            <p:cNvSpPr txBox="1">
              <a:spLocks/>
            </p:cNvSpPr>
            <p:nvPr/>
          </p:nvSpPr>
          <p:spPr>
            <a:xfrm>
              <a:off x="3176356" y="2881213"/>
              <a:ext cx="5839288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altLang="ja-JP" dirty="0" smtClean="0">
                  <a:solidFill>
                    <a:schemeClr val="bg1"/>
                  </a:solidFill>
                  <a:latin typeface="MS Reference Sans Serif" panose="020B0604030504040204" pitchFamily="34" charset="0"/>
                </a:rPr>
                <a:t>0264-22-2210</a:t>
              </a:r>
              <a:endParaRPr lang="ja-JP" altLang="en-US" dirty="0">
                <a:solidFill>
                  <a:schemeClr val="bg1"/>
                </a:solidFill>
                <a:latin typeface="MS Reference Sans Serif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211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</TotalTime>
  <Words>34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IPAexゴシック</vt:lpstr>
      <vt:lpstr>游ゴシック</vt:lpstr>
      <vt:lpstr>游ゴシック Light</vt:lpstr>
      <vt:lpstr>Arial</vt:lpstr>
      <vt:lpstr>MS Reference Sans Serif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nakahata</dc:creator>
  <cp:lastModifiedBy>nakahata</cp:lastModifiedBy>
  <cp:revision>66</cp:revision>
  <dcterms:created xsi:type="dcterms:W3CDTF">2020-03-06T06:17:35Z</dcterms:created>
  <dcterms:modified xsi:type="dcterms:W3CDTF">2023-04-03T06:44:09Z</dcterms:modified>
</cp:coreProperties>
</file>